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F2B3C96-A9CD-405C-A357-B255B796613C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21490B-0C7D-4093-A770-1AC5471B98A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-571528"/>
            <a:ext cx="7851648" cy="1543024"/>
          </a:xfrm>
        </p:spPr>
        <p:txBody>
          <a:bodyPr/>
          <a:lstStyle/>
          <a:p>
            <a:r>
              <a:rPr lang="ru-RU" dirty="0" smtClean="0"/>
              <a:t>Квинт Гораций </a:t>
            </a:r>
            <a:r>
              <a:rPr lang="ru-RU" dirty="0" err="1" smtClean="0"/>
              <a:t>Флакк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5572140"/>
            <a:ext cx="7854696" cy="1285860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08.12.0065 - 27.11.0008</a:t>
            </a:r>
            <a:endParaRPr lang="ru-RU" sz="4400" b="1" i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C:\Users\Vedocorban\Desktop\76187468_4197026_enke_pra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214422"/>
            <a:ext cx="4788420" cy="4286280"/>
          </a:xfrm>
          <a:prstGeom prst="rect">
            <a:avLst/>
          </a:prstGeom>
          <a:noFill/>
        </p:spPr>
      </p:pic>
      <p:pic>
        <p:nvPicPr>
          <p:cNvPr id="1031" name="Picture 7" descr="C:\Users\Vedocorban\Desktop\Quintus_Horatius_Flacc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214422"/>
            <a:ext cx="2928958" cy="421484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8229600" cy="156136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“</a:t>
            </a:r>
            <a:r>
              <a:rPr lang="ru-RU" sz="3200" dirty="0" smtClean="0">
                <a:solidFill>
                  <a:srgbClr val="FF0000"/>
                </a:solidFill>
              </a:rPr>
              <a:t>Насмешка часто разрешает важные задачи лучше и сильнее, чем строго обличительная речь</a:t>
            </a:r>
            <a:r>
              <a:rPr lang="en-US" sz="3200" smtClean="0">
                <a:solidFill>
                  <a:srgbClr val="FF0000"/>
                </a:solidFill>
              </a:rPr>
              <a:t>”</a:t>
            </a:r>
            <a:r>
              <a:rPr lang="ru-RU" sz="3200" smtClean="0">
                <a:solidFill>
                  <a:srgbClr val="FF0000"/>
                </a:solidFill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2285992"/>
            <a:ext cx="5000628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    </a:t>
            </a:r>
            <a:r>
              <a:rPr lang="ru-RU" i="1" dirty="0" smtClean="0"/>
              <a:t>Гораций </a:t>
            </a:r>
            <a:r>
              <a:rPr lang="ru-RU" i="1" dirty="0" err="1" smtClean="0"/>
              <a:t>Флакк</a:t>
            </a:r>
            <a:r>
              <a:rPr lang="ru-RU" i="1" dirty="0" smtClean="0"/>
              <a:t> - римский поэт "Августов певец " , как называл его А.С.Пушкин . Ода </a:t>
            </a:r>
            <a:r>
              <a:rPr lang="ru-RU" i="1" dirty="0" smtClean="0"/>
              <a:t>«</a:t>
            </a:r>
            <a:r>
              <a:rPr lang="ru-RU" i="1" dirty="0" smtClean="0"/>
              <a:t>К</a:t>
            </a:r>
            <a:r>
              <a:rPr lang="ru-RU" i="1" dirty="0" smtClean="0"/>
              <a:t> </a:t>
            </a:r>
            <a:r>
              <a:rPr lang="ru-RU" i="1" dirty="0" smtClean="0"/>
              <a:t> Мельпомене «, </a:t>
            </a:r>
            <a:r>
              <a:rPr lang="ru-RU" i="1" dirty="0" smtClean="0"/>
              <a:t>написанная в 23г </a:t>
            </a:r>
            <a:br>
              <a:rPr lang="ru-RU" i="1" dirty="0" smtClean="0"/>
            </a:br>
            <a:r>
              <a:rPr lang="ru-RU" i="1" dirty="0" smtClean="0"/>
              <a:t>до н.э. декларация поэтического бессмертия , послужившая образцом многим поэтам позднейшего </a:t>
            </a:r>
            <a:r>
              <a:rPr lang="ru-RU" i="1" dirty="0" smtClean="0"/>
              <a:t>времени.</a:t>
            </a:r>
            <a:endParaRPr lang="ru-RU" i="1" dirty="0"/>
          </a:p>
        </p:txBody>
      </p:sp>
      <p:pic>
        <p:nvPicPr>
          <p:cNvPr id="2050" name="Picture 2" descr="C:\Users\Vedocorban\Desktop\horati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4400" y="1857364"/>
            <a:ext cx="3149600" cy="5000636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</TotalTime>
  <Words>46</Words>
  <Application>Microsoft Office PowerPoint</Application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Поток</vt:lpstr>
      <vt:lpstr>Квинт Гораций Флакк</vt:lpstr>
      <vt:lpstr>“Насмешка часто разрешает важные задачи лучше и сильнее, чем строго обличительная речь”.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Квинт Гораций Флакк</dc:title>
  <dc:creator>Vedocorban</dc:creator>
  <cp:lastModifiedBy>*</cp:lastModifiedBy>
  <cp:revision>5</cp:revision>
  <dcterms:created xsi:type="dcterms:W3CDTF">2012-09-23T14:01:55Z</dcterms:created>
  <dcterms:modified xsi:type="dcterms:W3CDTF">2012-09-24T03:55:52Z</dcterms:modified>
</cp:coreProperties>
</file>